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67" y="3670301"/>
            <a:ext cx="7918451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78667" y="4724400"/>
            <a:ext cx="7918451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844800" y="5410200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1153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1322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089901" y="1143001"/>
            <a:ext cx="2408767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63601" y="1143001"/>
            <a:ext cx="7023100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955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17271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4748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82651" y="2093913"/>
            <a:ext cx="4705349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91200" y="2093913"/>
            <a:ext cx="4707467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6739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970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1677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7312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2521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291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1" y="1143000"/>
            <a:ext cx="961601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1" y="2093913"/>
            <a:ext cx="9616016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4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_0NNClCus" TargetMode="External"/><Relationship Id="rId2" Type="http://schemas.openxmlformats.org/officeDocument/2006/relationships/hyperlink" Target="https://www.youtube.com/watch?v=I0zfiAp7Cj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g8EtZYt4z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i3i3pc_s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nl-NL" dirty="0"/>
              <a:t>Lesweek 4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5988" y="2093913"/>
            <a:ext cx="7212012" cy="4215407"/>
          </a:xfrm>
        </p:spPr>
        <p:txBody>
          <a:bodyPr/>
          <a:lstStyle/>
          <a:p>
            <a:r>
              <a:rPr lang="nl-NL" sz="2400" b="1" dirty="0"/>
              <a:t>Theorie pagina 194 t/m 207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Voedingsproblematiek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Diëten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Voeding en vocht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Kauw en slikproblemen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b="1" dirty="0"/>
              <a:t>Opdracht maken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Belang voeding en vochtlijsten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b="1" dirty="0"/>
              <a:t>Nabespreken opdrachten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595553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8: hulpmiddelen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Kijk op de wiki bij lesweek 4 voor deze opdracht. Je doet de opdracht in tweetallen.</a:t>
            </a:r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3789040"/>
            <a:ext cx="2765478" cy="28436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2999656" y="5149763"/>
            <a:ext cx="1008112" cy="10003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000000"/>
                </a:solidFill>
                <a:latin typeface="Arial"/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27150586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9: voedingslijsten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Kijk in de wiki bij lesweek 4 voor deze opdracht. Je doet de opdracht individueel.</a:t>
            </a:r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3789040"/>
            <a:ext cx="2765478" cy="28436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2999656" y="5149763"/>
            <a:ext cx="1008112" cy="10003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000000"/>
                </a:solidFill>
                <a:latin typeface="Arial"/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44908542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Andere 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Spasme of verlamming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Bijwerkingen door medicatie: bv verminderde eetlust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Verstandelijke beperking</a:t>
            </a:r>
          </a:p>
        </p:txBody>
      </p:sp>
    </p:spTree>
    <p:extLst>
      <p:ext uri="{BB962C8B-B14F-4D97-AF65-F5344CB8AC3E}">
        <p14:creationId xmlns:p14="http://schemas.microsoft.com/office/powerpoint/2010/main" val="10653003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fbeeldingsresultaat voor overgewich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2780928"/>
            <a:ext cx="4931833" cy="355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5" name="Picture 2" descr="Afbeeldingsresultaat voor ondervoe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2564905"/>
            <a:ext cx="5355806" cy="35705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Diëten</a:t>
            </a:r>
          </a:p>
        </p:txBody>
      </p:sp>
      <p:sp>
        <p:nvSpPr>
          <p:cNvPr id="7" name="Ovaal 6"/>
          <p:cNvSpPr/>
          <p:nvPr/>
        </p:nvSpPr>
        <p:spPr>
          <a:xfrm>
            <a:off x="1919536" y="1828614"/>
            <a:ext cx="1944216" cy="1904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FFFFFF"/>
                </a:solidFill>
                <a:latin typeface="Arial"/>
              </a:rPr>
              <a:t>Energie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FFFFFF"/>
                </a:solidFill>
                <a:latin typeface="Arial"/>
              </a:rPr>
              <a:t>beperkt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FFFFFF"/>
                </a:solidFill>
                <a:latin typeface="Arial"/>
              </a:rPr>
              <a:t>dieet</a:t>
            </a:r>
          </a:p>
        </p:txBody>
      </p:sp>
      <p:sp>
        <p:nvSpPr>
          <p:cNvPr id="8" name="Ovaal 7"/>
          <p:cNvSpPr/>
          <p:nvPr/>
        </p:nvSpPr>
        <p:spPr>
          <a:xfrm>
            <a:off x="8339776" y="1322648"/>
            <a:ext cx="2210544" cy="1926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FFFFFF"/>
                </a:solidFill>
                <a:latin typeface="Arial"/>
              </a:rPr>
              <a:t>Energie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FFFFFF"/>
                </a:solidFill>
                <a:latin typeface="Arial"/>
              </a:rPr>
              <a:t>verrijkt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FFFFFF"/>
                </a:solidFill>
                <a:latin typeface="Arial"/>
              </a:rPr>
              <a:t>dieet</a:t>
            </a:r>
          </a:p>
        </p:txBody>
      </p:sp>
    </p:spTree>
    <p:extLst>
      <p:ext uri="{BB962C8B-B14F-4D97-AF65-F5344CB8AC3E}">
        <p14:creationId xmlns:p14="http://schemas.microsoft.com/office/powerpoint/2010/main" val="42350691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Maar ook een dieet door: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Stofwisselingsziekten.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Lactose-intolerantie door gebrek aan lactase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Gluten allergie</a:t>
            </a:r>
          </a:p>
        </p:txBody>
      </p:sp>
      <p:sp>
        <p:nvSpPr>
          <p:cNvPr id="4" name="AutoShape 2" descr="Afbeeldingsresultaat voor glutenvrij lactosevrij"/>
          <p:cNvSpPr>
            <a:spLocks noChangeAspect="1" noChangeArrowheads="1"/>
          </p:cNvSpPr>
          <p:nvPr/>
        </p:nvSpPr>
        <p:spPr bwMode="auto">
          <a:xfrm>
            <a:off x="1075211" y="-144463"/>
            <a:ext cx="909164" cy="90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3501008"/>
            <a:ext cx="4032448" cy="302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0752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Lactose intolerantie</a:t>
            </a:r>
          </a:p>
          <a:p>
            <a:endParaRPr lang="nl-NL" sz="2400" dirty="0"/>
          </a:p>
          <a:p>
            <a:r>
              <a:rPr lang="nl-NL" sz="2400" dirty="0">
                <a:hlinkClick r:id="rId2"/>
              </a:rPr>
              <a:t>https://www.youtube.com/watch?v=I0zfiAp7Cjo</a:t>
            </a:r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Gluten intolerantie</a:t>
            </a:r>
          </a:p>
          <a:p>
            <a:endParaRPr lang="nl-NL" sz="2400" dirty="0"/>
          </a:p>
          <a:p>
            <a:r>
              <a:rPr lang="nl-NL" sz="2400" dirty="0">
                <a:hlinkClick r:id="rId3"/>
              </a:rPr>
              <a:t>https://www.youtube.com/watch?v=nm_0NNClCus</a:t>
            </a:r>
            <a:endParaRPr lang="nl-NL" sz="2400" dirty="0"/>
          </a:p>
          <a:p>
            <a:endParaRPr lang="nl-NL" sz="2400" dirty="0"/>
          </a:p>
          <a:p>
            <a:r>
              <a:rPr lang="nl-NL" dirty="0"/>
              <a:t>en</a:t>
            </a:r>
            <a:br>
              <a:rPr lang="nl-NL" dirty="0"/>
            </a:br>
            <a:endParaRPr lang="nl-NL" dirty="0"/>
          </a:p>
          <a:p>
            <a:r>
              <a:rPr lang="nl-NL" dirty="0">
                <a:hlinkClick r:id="rId4"/>
              </a:rPr>
              <a:t>https://www.youtube.com/watch?v=Cg8EtZYt4zI</a:t>
            </a:r>
            <a:endParaRPr lang="nl-NL" dirty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2962795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Diëten bij andere 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Ziekte van </a:t>
            </a:r>
            <a:r>
              <a:rPr lang="nl-NL" sz="2400" dirty="0" err="1"/>
              <a:t>Crohn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Colitis Ulcerosa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Prikkelbaar darmsyndroom (PDS)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Hoge bloeddruk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Obstipatie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354167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Voedings- en vochtlijst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Elke instelling heeft eigen lijst. Wat staat erop?</a:t>
            </a:r>
          </a:p>
          <a:p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Wat iemand binnen krijgt (eten en drinken)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Wat iemand uitscheidt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501009"/>
            <a:ext cx="4244968" cy="31796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92518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Hulpmiddelen bij voeding</a:t>
            </a:r>
          </a:p>
        </p:txBody>
      </p:sp>
      <p:pic>
        <p:nvPicPr>
          <p:cNvPr id="5122" name="Picture 2" descr="Afbeeldingsresultaat voor ergonomische hulpmiddelen bij ete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420888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68224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Slik en kauwproblemen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https://www.youtube.com/watch?v=Di3i3pc_srs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25959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205</Words>
  <Application>Microsoft Office PowerPoint</Application>
  <PresentationFormat>Breedbeeld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Standaardontwerp</vt:lpstr>
      <vt:lpstr>Lesweek 4  </vt:lpstr>
      <vt:lpstr>Andere problemen</vt:lpstr>
      <vt:lpstr>Diëten</vt:lpstr>
      <vt:lpstr>Maar ook een dieet door:</vt:lpstr>
      <vt:lpstr>Filmpjes</vt:lpstr>
      <vt:lpstr>Diëten bij andere problemen</vt:lpstr>
      <vt:lpstr>Voedings- en vochtlijst</vt:lpstr>
      <vt:lpstr>Hulpmiddelen bij voeding</vt:lpstr>
      <vt:lpstr>Slik en kauwproblemen</vt:lpstr>
      <vt:lpstr>Opdracht 8: hulpmiddelen</vt:lpstr>
      <vt:lpstr>Opdracht 9: voedingslijsten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4  </dc:title>
  <dc:creator>Berthe Toonder-ter Veen</dc:creator>
  <cp:lastModifiedBy>Koen Steinhauer</cp:lastModifiedBy>
  <cp:revision>2</cp:revision>
  <dcterms:created xsi:type="dcterms:W3CDTF">2017-09-06T10:25:18Z</dcterms:created>
  <dcterms:modified xsi:type="dcterms:W3CDTF">2017-10-02T08:19:22Z</dcterms:modified>
</cp:coreProperties>
</file>